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handoutMasterIdLst>
    <p:handoutMasterId r:id="rId8"/>
  </p:handoutMasterIdLst>
  <p:sldIdLst>
    <p:sldId id="256" r:id="rId2"/>
    <p:sldId id="259" r:id="rId3"/>
    <p:sldId id="257" r:id="rId4"/>
    <p:sldId id="261" r:id="rId5"/>
    <p:sldId id="262" r:id="rId6"/>
    <p:sldId id="260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BB288-1EC0-4346-9CC2-D917E09EAEF5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9B088C-FDE2-45F1-BB01-BF7CA42B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217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1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7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7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7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4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2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8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2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4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2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Keeping your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Secrets to retaining </a:t>
            </a:r>
            <a:r>
              <a:rPr lang="en-US" dirty="0" smtClean="0"/>
              <a:t>members after they join your club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 smtClean="0"/>
              <a:t>off </a:t>
            </a:r>
            <a:r>
              <a:rPr lang="en-US" dirty="0" smtClean="0"/>
              <a:t>Dave Kelly, America’s Student Leadership Trainer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“</a:t>
            </a:r>
            <a:r>
              <a:rPr lang="en-US" dirty="0" err="1" smtClean="0"/>
              <a:t>r’S</a:t>
            </a:r>
            <a:r>
              <a:rPr lang="en-US" dirty="0" smtClean="0"/>
              <a:t>” OF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people a specific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Enforce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out rewards/prizes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 new members a “club mentor”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build </a:t>
            </a:r>
            <a:r>
              <a:rPr lang="en-US" dirty="0" smtClean="0"/>
              <a:t>relationships between club members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meetings from being boring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Break up monotony </a:t>
            </a:r>
            <a:r>
              <a:rPr lang="en-US" dirty="0" smtClean="0"/>
              <a:t>with </a:t>
            </a:r>
            <a:r>
              <a:rPr lang="en-US" dirty="0" smtClean="0"/>
              <a:t>an ice-breaker</a:t>
            </a:r>
          </a:p>
          <a:p>
            <a:r>
              <a:rPr lang="en-US" dirty="0" smtClean="0"/>
              <a:t>Have a “greeter” to welcome members, and introduce guests to the club</a:t>
            </a:r>
          </a:p>
          <a:p>
            <a:r>
              <a:rPr lang="en-US" dirty="0" smtClean="0"/>
              <a:t>Have someone do a group activity every week such as the pledge of allegiance </a:t>
            </a:r>
          </a:p>
          <a:p>
            <a:r>
              <a:rPr lang="en-US" dirty="0"/>
              <a:t>Have someone tell a story or give a “thought of the day” </a:t>
            </a:r>
            <a:endParaRPr lang="en-US" dirty="0" smtClean="0"/>
          </a:p>
          <a:p>
            <a:r>
              <a:rPr lang="en-US" dirty="0" smtClean="0"/>
              <a:t>Recognize Birthdays, accomplishments , milestones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48011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up Meeting </a:t>
            </a:r>
            <a:r>
              <a:rPr lang="en-US" dirty="0" smtClean="0"/>
              <a:t>Styles and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Business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Service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Speaker/lecture </a:t>
            </a:r>
          </a:p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Have a planned agenda for each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30" y="498514"/>
            <a:ext cx="11036146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you </a:t>
            </a:r>
            <a:r>
              <a:rPr lang="en-US" dirty="0" smtClean="0"/>
              <a:t>face in keeping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Circumstances change:</a:t>
            </a:r>
            <a:endParaRPr lang="en-US" dirty="0" smtClean="0"/>
          </a:p>
          <a:p>
            <a:pPr lvl="1"/>
            <a:r>
              <a:rPr lang="en-US" dirty="0" smtClean="0"/>
              <a:t>Conflict with schedule </a:t>
            </a:r>
          </a:p>
          <a:p>
            <a:pPr lvl="1"/>
            <a:r>
              <a:rPr lang="en-US" dirty="0" smtClean="0"/>
              <a:t>Academic load may be too heavy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Email update about the </a:t>
            </a:r>
            <a:r>
              <a:rPr lang="en-US" dirty="0" smtClean="0"/>
              <a:t>meetings to all members</a:t>
            </a:r>
            <a:endParaRPr lang="en-US" dirty="0" smtClean="0"/>
          </a:p>
          <a:p>
            <a:pPr lvl="1"/>
            <a:r>
              <a:rPr lang="en-US" dirty="0" smtClean="0"/>
              <a:t>Have a newsletter with up-coming projects at varied times</a:t>
            </a:r>
          </a:p>
          <a:p>
            <a:pPr lvl="1"/>
            <a:r>
              <a:rPr lang="en-US" dirty="0" smtClean="0"/>
              <a:t>Have more then one meeting- but lead by another officer</a:t>
            </a:r>
          </a:p>
          <a:p>
            <a:r>
              <a:rPr lang="en-US" dirty="0" smtClean="0"/>
              <a:t>Offer to meet them and go to the meeting together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make people stay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Make people feel welcome and appreciated </a:t>
            </a:r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dirty="0" smtClean="0"/>
              <a:t>new members the first time they come</a:t>
            </a:r>
          </a:p>
          <a:p>
            <a:r>
              <a:rPr lang="en-US" dirty="0" smtClean="0"/>
              <a:t>Have a special “induction ceremony” </a:t>
            </a:r>
          </a:p>
          <a:p>
            <a:r>
              <a:rPr lang="en-US" dirty="0" smtClean="0"/>
              <a:t> give a certificate or badge when they join the </a:t>
            </a:r>
            <a:r>
              <a:rPr lang="en-US" dirty="0" smtClean="0"/>
              <a:t>club</a:t>
            </a:r>
          </a:p>
          <a:p>
            <a:r>
              <a:rPr lang="en-US" dirty="0"/>
              <a:t>Allow other members to talk about activities they are working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56</TotalTime>
  <Words>241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Keeping your Members</vt:lpstr>
      <vt:lpstr>The 5 “r’S” OF RETENTION</vt:lpstr>
      <vt:lpstr>Keep meetings from being boring</vt:lpstr>
      <vt:lpstr>Change up Meeting Styles and formats</vt:lpstr>
      <vt:lpstr>Challenges you face in keeping members</vt:lpstr>
      <vt:lpstr>Things that make people stay members</vt:lpstr>
    </vt:vector>
  </TitlesOfParts>
  <Company>Clark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Members</dc:title>
  <dc:creator>ASCC Club Coordinator</dc:creator>
  <cp:lastModifiedBy>ASCC Club Coordinator</cp:lastModifiedBy>
  <cp:revision>6</cp:revision>
  <cp:lastPrinted>2013-11-04T18:01:53Z</cp:lastPrinted>
  <dcterms:created xsi:type="dcterms:W3CDTF">2013-11-04T17:13:09Z</dcterms:created>
  <dcterms:modified xsi:type="dcterms:W3CDTF">2013-12-06T23:48:40Z</dcterms:modified>
</cp:coreProperties>
</file>